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D82-FBE0-CFE2-CEF7-1EA092CC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9CB2-0C82-C931-DF1F-C743CF1B7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AE27-3BE3-FDCC-0A30-3C8639B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5D79-767C-9768-ACF3-35364A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A15B-3C18-A20F-2D34-7047476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0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0006-DA09-119E-0FAF-62ED8B2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E52F-FE93-D552-8A68-F06AA5E1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8F0D-FCBF-18BE-6C01-2E150D4E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161-7239-AED1-6D5E-B550CA6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2A65-F737-6263-1C8F-FACF4A1F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9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001B4-D0FF-DEFB-F7C5-F05848A1F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F937-6E7F-0D6D-627B-12556D1E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895-7461-080F-D655-22502CAB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8AB-80C3-F6FF-10ED-CB4A8F3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5CDE-6DDC-E984-6E37-BD56C18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599B-EC56-4EEB-D490-789A9FC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7DE9-64F5-D61C-E2B1-AD8BD934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310-346C-B8E2-6B52-A0887E2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0767-AE77-C29F-4903-2D8E5539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D499-3915-9059-CFA9-C05166C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28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B75-C09A-4615-CB95-17A8C653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FEF3-5844-759E-7EC9-522421AD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2E14-9E1F-2063-FE8B-7573D14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08C1-226A-A0A3-8517-7673411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3726-67B9-F208-5F26-ED1C547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98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03F-6427-47BF-7B18-37B46046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BA6-1C4C-569A-7BBD-B6F937E83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DA533-8D82-C1CB-62DB-78DE5C32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C2809-0ED4-9A73-0C89-77E4F782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AA150-8A04-5BF3-597A-63DEDA1E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96B8-12B7-283E-A168-4BCE0BD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C09-C2EC-D771-A849-C4E76117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D7DEB-0C36-CB16-06B1-77AC3CB0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FB5F-B04D-B85C-0045-EC916599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25E9-207A-FDF1-1D52-264850CAE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0919-77B8-E5CB-63C7-866A52753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B5701-F605-C34A-B6BD-4FF4BEBC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6DED-FAA2-FE30-E1E5-A14FF2D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8F8E2-4BC7-9F5C-2084-6029F14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C997-9212-CFD1-D39A-74CB76C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3986-6711-23FD-789B-511F2EC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2D1C-901F-76C2-8C45-5B3BE9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7182-CBA4-EF57-0842-6C5BEBA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4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6C8D1-CEBB-D1FB-325B-5A5A6B50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BF7C2-8FD4-6A25-DA3B-AB91BF04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A864-406C-B7CC-8743-15D21D2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9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FC6-0F4F-599D-33D4-7ED2A84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2D63-713D-EA1B-EE3A-DDBF9B36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C460A-68A1-2066-9951-E7C2F9D7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CB10-0A8D-1191-A16D-4A32A96F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BFC0-A606-C103-A5A5-437DEAAE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6980-0DEC-D637-DA1F-C91CF9A8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68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B163-E446-F1DA-8CA1-8FABB221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5F7-C683-34BF-66E2-FE2FF28B6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E661-E9D4-7719-EB3B-4383D711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9C-49A0-361A-EB9A-6DC51F21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67C03-A54F-5190-33B9-35C98956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8C590-6102-B938-1AFE-73AE8A7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34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A074F-B798-AB70-5B50-0246298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3668-C015-88AD-223B-13F4DF95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6290-91E0-E892-F0DD-25E17813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D4D3-8475-345D-4D1D-66B3DA9F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41A0-FB0D-E9FE-8DB7-243A258B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785E1A-1C65-B67B-F954-E50EEDFE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11" y="1362809"/>
            <a:ext cx="5031652" cy="37737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22860-4AB2-50F3-905B-6E6420E37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06" y="1769728"/>
            <a:ext cx="4424723" cy="331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0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10</cp:revision>
  <dcterms:created xsi:type="dcterms:W3CDTF">2023-01-08T17:42:38Z</dcterms:created>
  <dcterms:modified xsi:type="dcterms:W3CDTF">2023-01-10T15:05:19Z</dcterms:modified>
</cp:coreProperties>
</file>